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8D86EE7-8016-4A27-8A06-62D1B730C3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FBF4EE03-03A9-4C43-B040-E32EEA340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5772868C-0837-4BDB-85BE-DBA51C4D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5158B57-107B-4A9B-83E8-D5FDD9EF0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E9EC27D-8C4B-44D3-B519-5B4F224F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0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B1DAFE0-6067-4F7A-BEDF-9734274EA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E2A7A32-BC57-4BFA-BA50-2AFE6F773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3A71DD89-B26E-4269-9559-6F145127A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FE4F2CCA-13E9-4BBF-B083-ECA37DE4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827FAC9-CE21-43B8-9A15-41E4044E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5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92CD599-C7ED-4425-A937-C544B0215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2D1444F-FBAD-40F1-908D-25FBF73B1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9106DC4-67FB-490D-A4D6-CBBD3D05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F2977DAC-444E-4E92-94D7-0D71C1BA7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E5CC627-AB82-414A-A229-7DC2FE799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02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749F42F-F5A8-4AA0-BA30-4CEEAD4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C68A10A-9DC3-4724-90FC-AE7FA8BF3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35FD5656-2660-4038-8AED-0CE348109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116C9507-BAEE-43D6-8814-09D313557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53734920-2CA9-4BAD-93B0-F951B5C12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BFE94FB0-BA59-491B-8DA0-593B69D03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46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75A293F-AF60-49F2-B9E9-129362874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17D65F5-9C4D-4BE1-9040-FBA8F4333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9CD3641A-065D-4A9F-9FCC-C2E7D92C5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24CAAA81-5416-459D-9CE4-DCB0C8051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5604D58D-6434-4424-B674-E0FB2705CE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EF1C0399-A906-4728-B319-8E99E12AA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F6B3A1BB-051F-4B51-B495-D93887B41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7B64B808-0EF2-4F4B-8940-D4421E5FC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085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67A20D8-16A5-4DBE-A74D-B9A4F41F3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65C6152B-8CE8-4C12-99FD-F4DF1C718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BDB5A094-5CC8-4B7A-9F96-B6981DA12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C94DC12F-2D76-4B61-87D4-19161A43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52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F858DC30-8C81-47C0-BDDD-CA1C978DA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7726190-193F-4AB9-A760-92A94ED1D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57438D97-B20C-45E7-A461-6007CD616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7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EFE4FF4-C941-4216-B213-1AEEFCAFB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AC00DA4-B36C-4091-B514-145E62E5D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8318519-1F98-42F9-A8AF-5D0CA932A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C65158CD-876E-42A7-AB4C-6D390C6BA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9DADC574-F2D0-4688-BDF6-4623FE7D9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CCACD55F-68DF-4653-BD53-6666F815D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6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0DB6517-56F0-489A-BCC6-804AA76AC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12D0A2E7-D617-47CC-9E5E-0E91EFA5B6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36891334-A2E6-47AC-BFFD-4F07D4860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C5FE4958-F15D-4521-AB96-B2ADDA78C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BC38173-3592-46E3-BA5F-43DE7C2EA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DC0ACC7F-26B2-4B9E-83E8-897A99E31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04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7EB3BFA-A7F0-4784-8F04-A06BB5E74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CFE35BC4-485E-4247-ADD7-924C207DD0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0A72499-D189-41DD-B64B-B38415C64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CE7FEA2-934B-4A19-9B45-34B40FA4E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5C116BDE-A5ED-4784-B625-6BC681A75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36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22BDADA2-7BBB-4019-A19D-7D765882B5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A30041A3-3493-47CF-BAE5-1B40A663D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33ED8B1-6385-4BD1-9BC9-0201C01D9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D3FFB1B-22A6-4E36-A538-05FF9923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7A14C746-822B-4B27-9945-711BEDA9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02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4F2EF9C5-D109-41B6-ABCD-868057EE4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D5496DD-3D4B-44CA-8236-B8B51D3BA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8803A02-546F-4C6B-B571-63B365C504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85075-E232-4E5C-9358-D9CA58BE54E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9C65D76-6724-4A41-8377-DCCABF208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281BB1F-0ABD-4AE6-A9DF-016D4A318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BDD9D-B115-4FA9-A831-D8FC6FD8C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9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41" y="293706"/>
            <a:ext cx="2683835" cy="38278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155" y="-973085"/>
            <a:ext cx="13119713" cy="3597313"/>
          </a:xfrm>
        </p:spPr>
        <p:txBody>
          <a:bodyPr/>
          <a:lstStyle/>
          <a:p>
            <a:pPr algn="ctr"/>
            <a:r>
              <a:rPr lang="lt-LT" sz="4000" b="1" dirty="0">
                <a:solidFill>
                  <a:schemeClr val="tx1"/>
                </a:solidFill>
              </a:rPr>
              <a:t>Balandžio 17 -19 d. kiečiame į rekolekcijas  </a:t>
            </a:r>
            <a:br>
              <a:rPr lang="lt-LT" sz="4000" b="1" dirty="0">
                <a:solidFill>
                  <a:schemeClr val="tx1"/>
                </a:solidFill>
              </a:rPr>
            </a:br>
            <a:br>
              <a:rPr lang="lt-LT" sz="4000" b="1" dirty="0">
                <a:solidFill>
                  <a:schemeClr val="tx1"/>
                </a:solidFill>
              </a:rPr>
            </a:br>
            <a:r>
              <a:rPr lang="lt-LT" sz="5400" b="1" dirty="0">
                <a:solidFill>
                  <a:srgbClr val="00B050"/>
                </a:solidFill>
              </a:rPr>
              <a:t>„Atnaujink/išgydyk savo santuoką“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389" y="2966982"/>
            <a:ext cx="12234726" cy="3597312"/>
          </a:xfrm>
        </p:spPr>
        <p:txBody>
          <a:bodyPr>
            <a:normAutofit fontScale="92500" lnSpcReduction="20000"/>
          </a:bodyPr>
          <a:lstStyle/>
          <a:p>
            <a:r>
              <a:rPr lang="lt-LT" dirty="0" err="1"/>
              <a:t>Liepupio</a:t>
            </a:r>
            <a:r>
              <a:rPr lang="lt-LT" dirty="0"/>
              <a:t> g. 2 , Surviliškis, Kėdainių rajonas</a:t>
            </a:r>
          </a:p>
          <a:p>
            <a:r>
              <a:rPr lang="lt-LT" dirty="0"/>
              <a:t>Pradžia 17 d. 18 val. – pabaiga 19 d. 15 val.</a:t>
            </a:r>
          </a:p>
          <a:p>
            <a:r>
              <a:rPr lang="lt-LT" dirty="0"/>
              <a:t> Su s. Pranciška, s. Faustina, s. Karolina, kun. Giedriumi Maskolaičiu.</a:t>
            </a:r>
          </a:p>
          <a:p>
            <a:r>
              <a:rPr lang="lt-LT" dirty="0"/>
              <a:t>Daugiau informacijos rasite mūsų kongregacijos puslapyje:</a:t>
            </a:r>
          </a:p>
          <a:p>
            <a:r>
              <a:rPr lang="lt-LT" dirty="0"/>
              <a:t> </a:t>
            </a:r>
            <a:r>
              <a:rPr lang="lt-LT" b="1">
                <a:solidFill>
                  <a:srgbClr val="C00000"/>
                </a:solidFill>
              </a:rPr>
              <a:t>pranciškonės.lt</a:t>
            </a:r>
            <a:r>
              <a:rPr lang="lt-LT" b="1" dirty="0">
                <a:solidFill>
                  <a:srgbClr val="C00000"/>
                </a:solidFill>
              </a:rPr>
              <a:t> - veiklos sritys  - Surviliškio rekolekcijų namai.</a:t>
            </a:r>
          </a:p>
          <a:p>
            <a:endParaRPr lang="lt-LT" b="1" dirty="0">
              <a:solidFill>
                <a:srgbClr val="C00000"/>
              </a:solidFill>
            </a:endParaRPr>
          </a:p>
          <a:p>
            <a:r>
              <a:rPr lang="lt-LT" dirty="0"/>
              <a:t>Registruotis galima tel. +370 67545641</a:t>
            </a:r>
          </a:p>
          <a:p>
            <a:r>
              <a:rPr lang="lt-LT" dirty="0"/>
              <a:t>arba užpildžius anketą.</a:t>
            </a:r>
          </a:p>
          <a:p>
            <a:br>
              <a:rPr lang="lt-LT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558615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92</Words>
  <Application>Microsoft Office PowerPoint</Application>
  <PresentationFormat>Plačiaekranė</PresentationFormat>
  <Paragraphs>10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„Office“ tema</vt:lpstr>
      <vt:lpstr>Balandžio 17 -19 d. kiečiame į rekolekcijas    „Atnaujink/išgydyk savo santuoką“</vt:lpstr>
    </vt:vector>
  </TitlesOfParts>
  <Company>Kauno Aleksandro Puškino gimnazija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Balandžio </dc:title>
  <dc:creator>Mok</dc:creator>
  <cp:lastModifiedBy>Ona Seiliūnaitė</cp:lastModifiedBy>
  <cp:revision>5</cp:revision>
  <dcterms:created xsi:type="dcterms:W3CDTF">2026-04-09T09:10:34Z</dcterms:created>
  <dcterms:modified xsi:type="dcterms:W3CDTF">2026-04-10T19:19:30Z</dcterms:modified>
</cp:coreProperties>
</file>